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uTKswo3WwVA&amp;list=PL4OlQkTZbcmBsd5cZJPO7aGPmZh49tW_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youtube.com/watch?v=Sfy8UYRhmp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Persuasive Techniques in Advertising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Bandwagon    Testimonial     Emotional Appeal </a:t>
            </a:r>
          </a:p>
          <a:p>
            <a:pPr algn="ctr"/>
            <a:r>
              <a:rPr lang="en-US" sz="2800" dirty="0" smtClean="0"/>
              <a:t>Jingle      Slogan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154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sz="4800" dirty="0" smtClean="0">
                <a:latin typeface="Century Schoolbook" panose="02040604050505020304" pitchFamily="18" charset="0"/>
              </a:rPr>
              <a:t>Bandwagon: </a:t>
            </a:r>
            <a:r>
              <a:rPr lang="en-US" sz="2400" dirty="0" smtClean="0">
                <a:latin typeface="Century Schoolbook" panose="02040604050505020304" pitchFamily="18" charset="0"/>
              </a:rPr>
              <a:t>Everybody has it or is doing it.</a:t>
            </a:r>
            <a:endParaRPr lang="en-US" sz="4800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pPr algn="ctr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www.youtube.com/watch?v=uTKswo3WwVA&amp;list=PL4OlQkTZbcmBsd5cZJPO7aGPmZh49tW_G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505" y="2332215"/>
            <a:ext cx="4812632" cy="269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86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Testimonial: </a:t>
            </a:r>
            <a:r>
              <a:rPr lang="en-US" sz="2400" dirty="0" smtClean="0"/>
              <a:t>Products are endorsed by someone that is famous or an expert.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03506"/>
          </a:xfrm>
        </p:spPr>
        <p:txBody>
          <a:bodyPr>
            <a:normAutofit lnSpcReduction="10000"/>
          </a:bodyPr>
          <a:lstStyle/>
          <a:p>
            <a:endParaRPr lang="en-US" u="sng" dirty="0" smtClean="0">
              <a:effectLst/>
              <a:hlinkClick r:id="rId2"/>
            </a:endParaRPr>
          </a:p>
          <a:p>
            <a:endParaRPr lang="en-US" u="sng" dirty="0">
              <a:effectLst/>
              <a:hlinkClick r:id="rId2"/>
            </a:endParaRPr>
          </a:p>
          <a:p>
            <a:endParaRPr lang="en-US" u="sng" dirty="0" smtClean="0">
              <a:effectLst/>
              <a:hlinkClick r:id="rId2"/>
            </a:endParaRPr>
          </a:p>
          <a:p>
            <a:endParaRPr lang="en-US" u="sng" dirty="0">
              <a:effectLst/>
              <a:hlinkClick r:id="rId2"/>
            </a:endParaRPr>
          </a:p>
          <a:p>
            <a:endParaRPr lang="en-US" u="sng" dirty="0" smtClean="0">
              <a:effectLst/>
              <a:hlinkClick r:id="rId2"/>
            </a:endParaRPr>
          </a:p>
          <a:p>
            <a:endParaRPr lang="en-US" u="sng" dirty="0" smtClean="0">
              <a:effectLst/>
              <a:hlinkClick r:id="rId2"/>
            </a:endParaRPr>
          </a:p>
          <a:p>
            <a:endParaRPr lang="en-US" u="sng" dirty="0">
              <a:effectLst/>
              <a:hlinkClick r:id="rId2"/>
            </a:endParaRPr>
          </a:p>
          <a:p>
            <a:pPr algn="ctr"/>
            <a:endParaRPr lang="en-US" u="sng" dirty="0" smtClean="0">
              <a:effectLst/>
              <a:hlinkClick r:id="rId2"/>
            </a:endParaRPr>
          </a:p>
          <a:p>
            <a:r>
              <a:rPr lang="en-US" u="sng" dirty="0" smtClean="0">
                <a:effectLst/>
                <a:hlinkClick r:id="rId2"/>
              </a:rPr>
              <a:t>http</a:t>
            </a:r>
            <a:r>
              <a:rPr lang="en-US" u="sng" dirty="0">
                <a:effectLst/>
                <a:hlinkClick r:id="rId2"/>
              </a:rPr>
              <a:t>://www.youtube.com/watch?v=Sfy8UYRhmpA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19" t="1327" r="-1" b="46"/>
          <a:stretch/>
        </p:blipFill>
        <p:spPr>
          <a:xfrm>
            <a:off x="6515099" y="2015997"/>
            <a:ext cx="2949076" cy="23171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091" y="3128924"/>
            <a:ext cx="3049581" cy="35037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1305"/>
            <a:ext cx="6394022" cy="306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64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Emotional Appeal: </a:t>
            </a:r>
            <a:r>
              <a:rPr lang="en-US" sz="2400" dirty="0" smtClean="0"/>
              <a:t>Pulling at the heart strings to make someone feel strong emotions.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37" y="2641356"/>
            <a:ext cx="3305175" cy="32956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5" t="15838" r="52776" b="6738"/>
          <a:stretch/>
        </p:blipFill>
        <p:spPr>
          <a:xfrm>
            <a:off x="8502316" y="2122947"/>
            <a:ext cx="2967790" cy="40265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24" y="2122947"/>
            <a:ext cx="3206709" cy="433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263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Jingle: </a:t>
            </a:r>
            <a:r>
              <a:rPr lang="en-US" sz="2400" dirty="0" smtClean="0"/>
              <a:t>A short 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 Wide is on your side</a:t>
            </a:r>
          </a:p>
          <a:p>
            <a:endParaRPr lang="en-US" dirty="0"/>
          </a:p>
          <a:p>
            <a:r>
              <a:rPr lang="en-US" dirty="0" smtClean="0"/>
              <a:t>Like a good neighbor…State Farm is there!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080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Slogan: </a:t>
            </a:r>
            <a:r>
              <a:rPr lang="en-US" sz="2400" dirty="0" smtClean="0"/>
              <a:t>A short catchy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Verizon Wireless “Can you hear me now?”</a:t>
            </a:r>
          </a:p>
          <a:p>
            <a:endParaRPr lang="en-US" dirty="0"/>
          </a:p>
          <a:p>
            <a:r>
              <a:rPr lang="en-US" dirty="0" smtClean="0"/>
              <a:t>McDonald’s “I’m </a:t>
            </a:r>
            <a:r>
              <a:rPr lang="en-US" dirty="0" err="1" smtClean="0"/>
              <a:t>lovin</a:t>
            </a:r>
            <a:r>
              <a:rPr lang="en-US" dirty="0" smtClean="0"/>
              <a:t>’ it.”</a:t>
            </a:r>
          </a:p>
          <a:p>
            <a:endParaRPr lang="en-US" dirty="0"/>
          </a:p>
          <a:p>
            <a:r>
              <a:rPr lang="en-US" dirty="0" smtClean="0"/>
              <a:t>Skittles  “Taste the rainbow”</a:t>
            </a:r>
          </a:p>
        </p:txBody>
      </p:sp>
    </p:spTree>
    <p:extLst>
      <p:ext uri="{BB962C8B-B14F-4D97-AF65-F5344CB8AC3E}">
        <p14:creationId xmlns:p14="http://schemas.microsoft.com/office/powerpoint/2010/main" val="343381580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257</TotalTime>
  <Words>112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Schoolbook</vt:lpstr>
      <vt:lpstr>Trebuchet MS</vt:lpstr>
      <vt:lpstr>Berlin</vt:lpstr>
      <vt:lpstr>Persuasive Techniques in Advertising</vt:lpstr>
      <vt:lpstr>1. Bandwagon: Everybody has it or is doing it.</vt:lpstr>
      <vt:lpstr>2. Testimonial: Products are endorsed by someone that is famous or an expert.</vt:lpstr>
      <vt:lpstr>3. Emotional Appeal: Pulling at the heart strings to make someone feel strong emotions. </vt:lpstr>
      <vt:lpstr>4. Jingle: A short song</vt:lpstr>
      <vt:lpstr>5. Slogan: A short catchy phrase</vt:lpstr>
    </vt:vector>
  </TitlesOfParts>
  <Company>Crawford County R-2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Persuasive Techniques in Advertising</dc:title>
  <dc:creator>Kristal Hall</dc:creator>
  <cp:lastModifiedBy>Kristal Hall</cp:lastModifiedBy>
  <cp:revision>8</cp:revision>
  <dcterms:created xsi:type="dcterms:W3CDTF">2016-01-29T13:58:47Z</dcterms:created>
  <dcterms:modified xsi:type="dcterms:W3CDTF">2016-01-29T18:15:51Z</dcterms:modified>
</cp:coreProperties>
</file>